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6" r:id="rId3"/>
    <p:sldId id="302" r:id="rId4"/>
    <p:sldId id="310" r:id="rId5"/>
    <p:sldId id="311" r:id="rId6"/>
    <p:sldId id="313" r:id="rId7"/>
    <p:sldId id="312" r:id="rId8"/>
    <p:sldId id="314" r:id="rId9"/>
    <p:sldId id="315" r:id="rId10"/>
    <p:sldId id="316" r:id="rId11"/>
    <p:sldId id="31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AF22"/>
    <a:srgbClr val="EDB929"/>
    <a:srgbClr val="F6C12D"/>
    <a:srgbClr val="F6CB2F"/>
    <a:srgbClr val="F5B819"/>
    <a:srgbClr val="FFDF44"/>
    <a:srgbClr val="FFEA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31" d="100"/>
          <a:sy n="31" d="100"/>
        </p:scale>
        <p:origin x="-144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216C5678-EE20-4FA5-88E2-6E0BD67A2E26}" type="datetime1">
              <a:rPr lang="en-US" smtClean="0"/>
              <a:t>7/9/19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EA051B39-B140-43FE-96DB-472A2B59CE7C}" type="datetime1">
              <a:rPr lang="en-US" smtClean="0"/>
              <a:t>7/9/19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DA600BB2-27C5-458B-ABCE-839C88CF47CE}" type="datetime1">
              <a:rPr lang="en-US" smtClean="0"/>
              <a:t>7/9/19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B11D738E-8962-435F-8C43-147B8DD7E819}" type="datetime1">
              <a:rPr lang="en-US" smtClean="0"/>
              <a:t>7/9/19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09CAEA93-55E7-4DA9-90C2-089A26EEFEC4}" type="datetime1">
              <a:rPr lang="en-US" smtClean="0"/>
              <a:t>7/9/19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E34CF3C7-6809-4F39-BD67-A75817BDDE0A}" type="datetime1">
              <a:rPr lang="en-US" smtClean="0"/>
              <a:t>7/9/19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F7EAEB24-CE78-465C-A726-91D0868FA48F}" type="datetime1">
              <a:rPr lang="en-US" smtClean="0"/>
              <a:t>7/9/19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40BAADF0-1749-4E8B-9691-B44A5F8C0895}" type="datetime1">
              <a:rPr lang="en-US" smtClean="0"/>
              <a:t>7/9/19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A8AF628A-A867-4937-BBE5-207DB6F9C51A}" type="datetime1">
              <a:rPr lang="en-US" smtClean="0"/>
              <a:t>7/9/19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118BBB94-68E6-4675-A946-F1C5994EDBD7}" type="datetime1">
              <a:rPr lang="en-US" smtClean="0"/>
              <a:t>7/9/19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DC3B8377-21E3-4835-B75D-4E2847E2750F}" type="datetime1">
              <a:rPr lang="en-US" smtClean="0"/>
              <a:t>7/9/19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2000">
              <a:srgbClr val="EDAF22"/>
            </a:gs>
            <a:gs pos="100000">
              <a:srgbClr val="FFFFFF"/>
            </a:gs>
          </a:gsLst>
          <a:lin ang="5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 smtClean="0"/>
              <a:t>Vision + Energy = Success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smtClean="0"/>
              <a:t>Click to edit Master text </a:t>
            </a:r>
            <a:r>
              <a:rPr lang="en-US" dirty="0" err="1" smtClean="0"/>
              <a:t>style</a:t>
            </a:r>
            <a:r>
              <a:rPr lang="en-US" sz="3600" b="1" u="sng" dirty="0" err="1" smtClean="0">
                <a:solidFill>
                  <a:schemeClr val="tx1"/>
                </a:solidFill>
              </a:rPr>
              <a:t>Objective</a:t>
            </a:r>
            <a:r>
              <a:rPr lang="en-US" sz="3600" b="1" u="sng" dirty="0" smtClean="0">
                <a:solidFill>
                  <a:schemeClr val="tx1"/>
                </a:solidFill>
              </a:rPr>
              <a:t>: 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Students will learn that success doesn’t come solely from daydreaming, but by combining a vision with appropriate and necessary actions.</a:t>
            </a:r>
          </a:p>
          <a:p>
            <a:endParaRPr lang="en-US" sz="1000" smtClean="0"/>
          </a:p>
          <a:p>
            <a:pPr lvl="0"/>
            <a:r>
              <a:rPr lang="en-US" smtClean="0"/>
              <a:t>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/>
          <p:nvPr userDrawn="1"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8423" y="4908685"/>
            <a:ext cx="2015005" cy="184574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8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Warm Up:  My Ideal Career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3200" dirty="0">
                <a:solidFill>
                  <a:schemeClr val="tx2"/>
                </a:solidFill>
              </a:rPr>
              <a:t>*Answer all questions in complete sentences unless otherwise specified.  </a:t>
            </a:r>
          </a:p>
          <a:p>
            <a:r>
              <a:rPr lang="en-US" sz="3200" dirty="0">
                <a:solidFill>
                  <a:schemeClr val="tx2"/>
                </a:solidFill>
              </a:rPr>
              <a:t>1. What physical setting do you want to work in?</a:t>
            </a:r>
          </a:p>
          <a:p>
            <a:r>
              <a:rPr lang="en-US" sz="3200" dirty="0">
                <a:solidFill>
                  <a:schemeClr val="tx2"/>
                </a:solidFill>
              </a:rPr>
              <a:t>2. What are the ideal work conditions (i.e. how do you want to dress?, Work alone?, Flexible hours? </a:t>
            </a:r>
            <a:r>
              <a:rPr lang="en-US" sz="3200" dirty="0" err="1">
                <a:solidFill>
                  <a:schemeClr val="tx2"/>
                </a:solidFill>
              </a:rPr>
              <a:t>etc</a:t>
            </a:r>
            <a:r>
              <a:rPr lang="en-US" sz="3200" dirty="0">
                <a:solidFill>
                  <a:schemeClr val="tx2"/>
                </a:solidFill>
              </a:rPr>
              <a:t>).</a:t>
            </a:r>
          </a:p>
          <a:p>
            <a:pPr marL="0" indent="0">
              <a:buNone/>
              <a:defRPr/>
            </a:pPr>
            <a:endParaRPr lang="en-US" sz="3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413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400" dirty="0">
                <a:solidFill>
                  <a:srgbClr val="FFFF00"/>
                </a:solidFill>
              </a:rPr>
              <a:t>Activity </a:t>
            </a:r>
            <a:r>
              <a:rPr lang="en-US" sz="4400" dirty="0" smtClean="0">
                <a:solidFill>
                  <a:srgbClr val="FF0000"/>
                </a:solidFill>
              </a:rPr>
              <a:t>132</a:t>
            </a:r>
            <a:r>
              <a:rPr lang="en-US" sz="4400" dirty="0" smtClean="0">
                <a:solidFill>
                  <a:srgbClr val="FFFF00"/>
                </a:solidFill>
              </a:rPr>
              <a:t>: Job Skills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This final category should help you fill out your general career outline.</a:t>
            </a:r>
          </a:p>
          <a:p>
            <a:r>
              <a:rPr lang="en-US" sz="2400" dirty="0">
                <a:solidFill>
                  <a:schemeClr val="tx2"/>
                </a:solidFill>
              </a:rPr>
              <a:t>What skills would you most like to use on your job?</a:t>
            </a:r>
          </a:p>
          <a:p>
            <a:r>
              <a:rPr lang="en-US" sz="2400" dirty="0">
                <a:solidFill>
                  <a:schemeClr val="tx2"/>
                </a:solidFill>
              </a:rPr>
              <a:t>Look back on Chapter 2 and record your findings. </a:t>
            </a:r>
          </a:p>
          <a:p>
            <a:r>
              <a:rPr lang="en-US" sz="2400" dirty="0">
                <a:solidFill>
                  <a:schemeClr val="tx2"/>
                </a:solidFill>
              </a:rPr>
              <a:t>You might want to change your answers from Chapter 2 and that will be fine as you are constantly expanding your list for a specific career goal.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496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400" dirty="0">
                <a:solidFill>
                  <a:srgbClr val="FFFF00"/>
                </a:solidFill>
              </a:rPr>
              <a:t>Activity </a:t>
            </a:r>
            <a:r>
              <a:rPr lang="en-US" sz="4400" dirty="0" smtClean="0">
                <a:solidFill>
                  <a:srgbClr val="FF0000"/>
                </a:solidFill>
              </a:rPr>
              <a:t>134</a:t>
            </a:r>
            <a:r>
              <a:rPr lang="en-US" sz="4400" dirty="0" smtClean="0">
                <a:solidFill>
                  <a:srgbClr val="FFFF00"/>
                </a:solidFill>
              </a:rPr>
              <a:t>: My Ideal Job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Take a minute or so to visualize what your ideal job looks like.  </a:t>
            </a:r>
          </a:p>
          <a:p>
            <a:r>
              <a:rPr lang="en-US" sz="2800" dirty="0">
                <a:solidFill>
                  <a:schemeClr val="tx2"/>
                </a:solidFill>
              </a:rPr>
              <a:t>Now go back to Activities 126-132 and choose the one or two statements from each classification that mean the most to you.</a:t>
            </a:r>
          </a:p>
          <a:p>
            <a:r>
              <a:rPr lang="en-US" sz="2800" dirty="0">
                <a:solidFill>
                  <a:schemeClr val="tx2"/>
                </a:solidFill>
              </a:rPr>
              <a:t>The circled responses will be your answers for Activity 134.</a:t>
            </a:r>
          </a:p>
        </p:txBody>
      </p:sp>
    </p:spTree>
    <p:extLst>
      <p:ext uri="{BB962C8B-B14F-4D97-AF65-F5344CB8AC3E}">
        <p14:creationId xmlns:p14="http://schemas.microsoft.com/office/powerpoint/2010/main" val="56793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b="1" dirty="0" smtClean="0"/>
              <a:t>Your Ideal Career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1" u="sng" dirty="0">
                <a:solidFill>
                  <a:schemeClr val="tx2"/>
                </a:solidFill>
              </a:rPr>
              <a:t>Objective:</a:t>
            </a:r>
            <a:r>
              <a:rPr lang="en-US" sz="3600" dirty="0">
                <a:solidFill>
                  <a:schemeClr val="tx2"/>
                </a:solidFill>
              </a:rPr>
              <a:t> </a:t>
            </a:r>
          </a:p>
          <a:p>
            <a:r>
              <a:rPr lang="en-US" sz="3600" dirty="0">
                <a:solidFill>
                  <a:schemeClr val="tx2"/>
                </a:solidFill>
              </a:rPr>
              <a:t>To help students narrow their career choice by first considering the general job characteristics that are important to them, and then being creative in thinking of jobs that meet their requirements.</a:t>
            </a:r>
          </a:p>
          <a:p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221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dirty="0">
                <a:solidFill>
                  <a:srgbClr val="FFFF00"/>
                </a:solidFill>
              </a:rPr>
              <a:t>Activity </a:t>
            </a:r>
            <a:r>
              <a:rPr lang="en-US" sz="4800" dirty="0">
                <a:solidFill>
                  <a:srgbClr val="FF0000"/>
                </a:solidFill>
              </a:rPr>
              <a:t>126</a:t>
            </a:r>
            <a:r>
              <a:rPr lang="en-US" sz="4800" dirty="0">
                <a:solidFill>
                  <a:srgbClr val="FFFF00"/>
                </a:solidFill>
              </a:rPr>
              <a:t>: Physical Settings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It’s a good idea to consider the general characteristics you favor in a job.</a:t>
            </a:r>
          </a:p>
          <a:p>
            <a:r>
              <a:rPr lang="en-US" sz="2800" dirty="0">
                <a:solidFill>
                  <a:schemeClr val="tx2"/>
                </a:solidFill>
              </a:rPr>
              <a:t>Chapter 5 activities are brief descriptions of particular categories of career considerations.</a:t>
            </a:r>
          </a:p>
          <a:p>
            <a:r>
              <a:rPr lang="en-US" sz="2800" dirty="0">
                <a:solidFill>
                  <a:schemeClr val="tx2"/>
                </a:solidFill>
              </a:rPr>
              <a:t>Each category has a statement that might appeal to you.</a:t>
            </a:r>
          </a:p>
          <a:p>
            <a:r>
              <a:rPr lang="en-US" sz="2800" dirty="0">
                <a:solidFill>
                  <a:schemeClr val="tx2"/>
                </a:solidFill>
              </a:rPr>
              <a:t>Choose as many options as you like, but make sure they don’t contradict each other.</a:t>
            </a:r>
            <a:endParaRPr lang="en-US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456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dirty="0">
                <a:solidFill>
                  <a:srgbClr val="FFFF00"/>
                </a:solidFill>
              </a:rPr>
              <a:t>Activity </a:t>
            </a:r>
            <a:r>
              <a:rPr lang="en-US" sz="4800" dirty="0">
                <a:solidFill>
                  <a:srgbClr val="FF0000"/>
                </a:solidFill>
              </a:rPr>
              <a:t>126</a:t>
            </a:r>
            <a:r>
              <a:rPr lang="en-US" sz="4800" dirty="0">
                <a:solidFill>
                  <a:srgbClr val="FFFF00"/>
                </a:solidFill>
              </a:rPr>
              <a:t>: Physical Settings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What setting did you want your job to be in?</a:t>
            </a:r>
          </a:p>
          <a:p>
            <a:r>
              <a:rPr lang="en-US" sz="2400" dirty="0">
                <a:solidFill>
                  <a:schemeClr val="tx2"/>
                </a:solidFill>
              </a:rPr>
              <a:t>In other words, what geographic location and environment do you want to work in?</a:t>
            </a:r>
          </a:p>
          <a:p>
            <a:r>
              <a:rPr lang="en-US" sz="2400" dirty="0">
                <a:solidFill>
                  <a:schemeClr val="tx2"/>
                </a:solidFill>
              </a:rPr>
              <a:t>If you decide you want a job that lets you put family responsibilities first, you probably won’t want to be a foreign correspondent for a network newscast.</a:t>
            </a:r>
          </a:p>
          <a:p>
            <a:r>
              <a:rPr lang="en-US" sz="2400" dirty="0">
                <a:solidFill>
                  <a:schemeClr val="tx2"/>
                </a:solidFill>
              </a:rPr>
              <a:t>If you know you want to live in the city, you can cross “forest ranger” off your list of possible careers.</a:t>
            </a:r>
          </a:p>
          <a:p>
            <a:pPr marL="0" indent="0">
              <a:buNone/>
            </a:pPr>
            <a:endParaRPr lang="en-US" sz="2400" dirty="0">
              <a:solidFill>
                <a:schemeClr val="tx2"/>
              </a:solidFill>
            </a:endParaRPr>
          </a:p>
          <a:p>
            <a:r>
              <a:rPr lang="en-US" sz="2400" dirty="0">
                <a:solidFill>
                  <a:schemeClr val="tx2"/>
                </a:solidFill>
              </a:rPr>
              <a:t>Check the boxes of the statements that appeal to you on </a:t>
            </a:r>
            <a:r>
              <a:rPr lang="en-US" sz="2400" dirty="0" smtClean="0">
                <a:solidFill>
                  <a:schemeClr val="tx2"/>
                </a:solidFill>
              </a:rPr>
              <a:t>Activity 126.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033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400" dirty="0">
                <a:solidFill>
                  <a:srgbClr val="FFFF00"/>
                </a:solidFill>
              </a:rPr>
              <a:t>Activity </a:t>
            </a:r>
            <a:r>
              <a:rPr lang="en-US" sz="4400" dirty="0" smtClean="0">
                <a:solidFill>
                  <a:srgbClr val="FF0000"/>
                </a:solidFill>
              </a:rPr>
              <a:t>127</a:t>
            </a:r>
            <a:r>
              <a:rPr lang="en-US" sz="4400" dirty="0" smtClean="0">
                <a:solidFill>
                  <a:srgbClr val="FFFF00"/>
                </a:solidFill>
              </a:rPr>
              <a:t>: Working Conditions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000" dirty="0">
                <a:solidFill>
                  <a:schemeClr val="tx2"/>
                </a:solidFill>
              </a:rPr>
              <a:t>Working conditions involve thing such as what do you like to work with and how do you like your job.</a:t>
            </a:r>
          </a:p>
          <a:p>
            <a:r>
              <a:rPr lang="en-US" sz="3000" dirty="0">
                <a:solidFill>
                  <a:schemeClr val="tx2"/>
                </a:solidFill>
              </a:rPr>
              <a:t>What kind of situations give you the most pleasure?</a:t>
            </a:r>
          </a:p>
          <a:p>
            <a:r>
              <a:rPr lang="en-US" sz="3000" dirty="0">
                <a:solidFill>
                  <a:schemeClr val="tx2"/>
                </a:solidFill>
              </a:rPr>
              <a:t>Do you like to work with people, or work alone?</a:t>
            </a:r>
          </a:p>
          <a:p>
            <a:r>
              <a:rPr lang="en-US" sz="3000" dirty="0">
                <a:solidFill>
                  <a:schemeClr val="tx2"/>
                </a:solidFill>
              </a:rPr>
              <a:t>Check the statements that appeal to you on Activity 127.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35271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400" dirty="0">
                <a:solidFill>
                  <a:srgbClr val="FFFF00"/>
                </a:solidFill>
              </a:rPr>
              <a:t>Activity </a:t>
            </a:r>
            <a:r>
              <a:rPr lang="en-US" sz="4400" dirty="0" smtClean="0">
                <a:solidFill>
                  <a:srgbClr val="FF0000"/>
                </a:solidFill>
              </a:rPr>
              <a:t>128</a:t>
            </a:r>
            <a:r>
              <a:rPr lang="en-US" sz="4400" dirty="0" smtClean="0">
                <a:solidFill>
                  <a:srgbClr val="FFFF00"/>
                </a:solidFill>
              </a:rPr>
              <a:t>: Relationships at Work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The social aspect of a job is one of its most important parts.</a:t>
            </a:r>
          </a:p>
          <a:p>
            <a:r>
              <a:rPr lang="en-US" sz="3200" dirty="0"/>
              <a:t>How much social contact do you want at work?</a:t>
            </a:r>
          </a:p>
          <a:p>
            <a:r>
              <a:rPr lang="en-US" sz="3200" dirty="0"/>
              <a:t>Would you like to work with specific types of people?</a:t>
            </a:r>
          </a:p>
          <a:p>
            <a:r>
              <a:rPr lang="en-US" sz="3200" dirty="0"/>
              <a:t>Do you want to be a boss or employee?</a:t>
            </a:r>
          </a:p>
          <a:p>
            <a:r>
              <a:rPr lang="en-US" sz="3200" dirty="0"/>
              <a:t>Check the statements that appeal to you.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17738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400" dirty="0">
                <a:solidFill>
                  <a:srgbClr val="FFFF00"/>
                </a:solidFill>
              </a:rPr>
              <a:t>Activity </a:t>
            </a:r>
            <a:r>
              <a:rPr lang="en-US" sz="4400" dirty="0" smtClean="0">
                <a:solidFill>
                  <a:srgbClr val="FF0000"/>
                </a:solidFill>
              </a:rPr>
              <a:t>129</a:t>
            </a:r>
            <a:r>
              <a:rPr lang="en-US" sz="4400" dirty="0" smtClean="0">
                <a:solidFill>
                  <a:srgbClr val="FFFF00"/>
                </a:solidFill>
              </a:rPr>
              <a:t>: Psychological Rewards of </a:t>
            </a:r>
            <a:r>
              <a:rPr lang="en-US" sz="4400" dirty="0">
                <a:solidFill>
                  <a:srgbClr val="FFFF00"/>
                </a:solidFill>
              </a:rPr>
              <a:t>Work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The psychological rewards of working relate to your passions and values.</a:t>
            </a:r>
          </a:p>
          <a:p>
            <a:r>
              <a:rPr lang="en-US" sz="2400" dirty="0">
                <a:solidFill>
                  <a:schemeClr val="tx2"/>
                </a:solidFill>
              </a:rPr>
              <a:t>These rewards mean much more than any financial gain you can get from a career!</a:t>
            </a:r>
          </a:p>
          <a:p>
            <a:r>
              <a:rPr lang="en-US" sz="2400" dirty="0">
                <a:solidFill>
                  <a:schemeClr val="tx2"/>
                </a:solidFill>
              </a:rPr>
              <a:t>Did Martin Luther King Jr. ever wish he’d gone into real estate?</a:t>
            </a:r>
          </a:p>
          <a:p>
            <a:r>
              <a:rPr lang="en-US" sz="2400" dirty="0">
                <a:solidFill>
                  <a:schemeClr val="tx2"/>
                </a:solidFill>
              </a:rPr>
              <a:t>Did LeBron James ever consider being an accountant?</a:t>
            </a:r>
          </a:p>
          <a:p>
            <a:r>
              <a:rPr lang="en-US" sz="2400" dirty="0">
                <a:solidFill>
                  <a:schemeClr val="tx2"/>
                </a:solidFill>
              </a:rPr>
              <a:t>What do you expect to get from your job besides money?</a:t>
            </a:r>
          </a:p>
          <a:p>
            <a:r>
              <a:rPr lang="en-US" sz="2400" dirty="0">
                <a:solidFill>
                  <a:schemeClr val="tx2"/>
                </a:solidFill>
              </a:rPr>
              <a:t>Check the statements below that appeal to you.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164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400" dirty="0">
                <a:solidFill>
                  <a:srgbClr val="FFFF00"/>
                </a:solidFill>
              </a:rPr>
              <a:t>Activity </a:t>
            </a:r>
            <a:r>
              <a:rPr lang="en-US" sz="4400" dirty="0" smtClean="0">
                <a:solidFill>
                  <a:srgbClr val="FF0000"/>
                </a:solidFill>
              </a:rPr>
              <a:t>130</a:t>
            </a:r>
            <a:r>
              <a:rPr lang="en-US" sz="4400" dirty="0" smtClean="0">
                <a:solidFill>
                  <a:srgbClr val="FFFF00"/>
                </a:solidFill>
              </a:rPr>
              <a:t>: Career and Family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When making a career choice you must think of the kind of family life you want to have.</a:t>
            </a:r>
          </a:p>
          <a:p>
            <a:r>
              <a:rPr lang="en-US" sz="2400" dirty="0">
                <a:solidFill>
                  <a:schemeClr val="tx2"/>
                </a:solidFill>
              </a:rPr>
              <a:t>Careers that require a lot of travel time may not be compatible with a close family life.</a:t>
            </a:r>
          </a:p>
          <a:p>
            <a:r>
              <a:rPr lang="en-US" sz="2400" dirty="0">
                <a:solidFill>
                  <a:schemeClr val="tx2"/>
                </a:solidFill>
              </a:rPr>
              <a:t>Both men and women need to be concerned about blending their career and family needs.</a:t>
            </a:r>
          </a:p>
          <a:p>
            <a:r>
              <a:rPr lang="en-US" sz="2400" dirty="0">
                <a:solidFill>
                  <a:schemeClr val="tx2"/>
                </a:solidFill>
              </a:rPr>
              <a:t>Unfortunately, about half of all marriages end in divorce, so you cannot depend on the financial support of a spouse.</a:t>
            </a:r>
          </a:p>
          <a:p>
            <a:r>
              <a:rPr lang="en-US" sz="2400" dirty="0">
                <a:solidFill>
                  <a:schemeClr val="tx2"/>
                </a:solidFill>
              </a:rPr>
              <a:t>Check the statements that appeal to you on Activity 130.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279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400" dirty="0">
                <a:solidFill>
                  <a:srgbClr val="FFFF00"/>
                </a:solidFill>
              </a:rPr>
              <a:t>Activity </a:t>
            </a:r>
            <a:r>
              <a:rPr lang="en-US" sz="4400" dirty="0" smtClean="0">
                <a:solidFill>
                  <a:srgbClr val="FF0000"/>
                </a:solidFill>
              </a:rPr>
              <a:t>131</a:t>
            </a:r>
            <a:r>
              <a:rPr lang="en-US" sz="4400" dirty="0" smtClean="0">
                <a:solidFill>
                  <a:srgbClr val="FFFF00"/>
                </a:solidFill>
              </a:rPr>
              <a:t>: Financial Rewards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Financial rewards include not just </a:t>
            </a:r>
            <a:r>
              <a:rPr lang="en-US" sz="2400" i="1" dirty="0"/>
              <a:t>how much </a:t>
            </a:r>
            <a:r>
              <a:rPr lang="en-US" sz="2400" dirty="0"/>
              <a:t>money you make, but how you are paid, your benefits, job security, and so on.</a:t>
            </a:r>
          </a:p>
          <a:p>
            <a:r>
              <a:rPr lang="en-US" sz="2400" dirty="0"/>
              <a:t>Check the statements that appeal to you.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42611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Custom 1">
      <a:dk1>
        <a:srgbClr val="000000"/>
      </a:dk1>
      <a:lt1>
        <a:srgbClr val="FFFFFF"/>
      </a:lt1>
      <a:dk2>
        <a:srgbClr val="004080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1632</TotalTime>
  <Words>711</Words>
  <Application>Microsoft Macintosh PowerPoint</Application>
  <PresentationFormat>On-screen Show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Executive</vt:lpstr>
      <vt:lpstr>Warm Up:  My Ideal Career</vt:lpstr>
      <vt:lpstr>Your Ideal Career</vt:lpstr>
      <vt:lpstr>Activity 126: Physical Settings</vt:lpstr>
      <vt:lpstr>Activity 126: Physical Settings</vt:lpstr>
      <vt:lpstr>Activity 127: Working Conditions</vt:lpstr>
      <vt:lpstr>Activity 128: Relationships at Work</vt:lpstr>
      <vt:lpstr>Activity 129: Psychological Rewards of Work</vt:lpstr>
      <vt:lpstr>Activity 130: Career and Family</vt:lpstr>
      <vt:lpstr>Activity 131: Financial Rewards</vt:lpstr>
      <vt:lpstr>Activity 132: Job Skills</vt:lpstr>
      <vt:lpstr>Activity 134: My Ideal Job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ljdflkajsdlfj</dc:title>
  <dc:creator>WEAVER</dc:creator>
  <cp:lastModifiedBy>Michael Weaver</cp:lastModifiedBy>
  <cp:revision>135</cp:revision>
  <dcterms:created xsi:type="dcterms:W3CDTF">2019-07-07T21:23:27Z</dcterms:created>
  <dcterms:modified xsi:type="dcterms:W3CDTF">2019-07-09T18:14:46Z</dcterms:modified>
</cp:coreProperties>
</file>